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2" r:id="rId3"/>
    <p:sldId id="260" r:id="rId4"/>
    <p:sldId id="261" r:id="rId5"/>
    <p:sldId id="265" r:id="rId6"/>
    <p:sldId id="267" r:id="rId7"/>
    <p:sldId id="273" r:id="rId8"/>
    <p:sldId id="275" r:id="rId9"/>
    <p:sldId id="276" r:id="rId10"/>
    <p:sldId id="277" r:id="rId11"/>
    <p:sldId id="290" r:id="rId12"/>
    <p:sldId id="291" r:id="rId13"/>
    <p:sldId id="292" r:id="rId14"/>
    <p:sldId id="293" r:id="rId15"/>
    <p:sldId id="295" r:id="rId16"/>
    <p:sldId id="296" r:id="rId17"/>
    <p:sldId id="294" r:id="rId18"/>
    <p:sldId id="297" r:id="rId19"/>
    <p:sldId id="298" r:id="rId20"/>
    <p:sldId id="299" r:id="rId21"/>
    <p:sldId id="300" r:id="rId22"/>
    <p:sldId id="301" r:id="rId23"/>
    <p:sldId id="303" r:id="rId24"/>
    <p:sldId id="302" r:id="rId25"/>
    <p:sldId id="304" r:id="rId26"/>
    <p:sldId id="306" r:id="rId27"/>
    <p:sldId id="307" r:id="rId28"/>
    <p:sldId id="308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배달의민족 주아" panose="02020603020101020101" pitchFamily="18" charset="-127"/>
      <p:regular r:id="rId32"/>
    </p:embeddedFont>
    <p:embeddedFont>
      <p:font typeface="태나다체 " panose="02000000000000000000" pitchFamily="2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65544-39DA-4004-A215-5422D2141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2C2E4-D1D7-43C7-A8E4-BD776F9B4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81C8D-CC00-4763-865B-1D2ECCEA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DA3F8B-7E18-4495-808B-AE3C65FF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41174-0552-4C9A-9141-3A034C3C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3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CD7BF-6C12-4162-BBB9-3A57A434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04FACF-DA53-4740-A352-F746211DE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D3565-B5CD-4C16-96D1-4A157601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1397A-5B61-45C5-BDC1-D9DF87BC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0C046-E820-4BC2-B952-CA487920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0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93FB70-3F90-48A4-AB1C-5BA1FFC41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CA555B-CD7C-4432-84E7-E2D6FEE1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2A332-3533-4315-A317-B265437D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77B06-4343-4DF8-9689-6C4007D9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E7391-B59D-486E-A73C-F014FF4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3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C873D-1582-496A-9C13-DA217F1D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478B5-5B84-47F8-9229-1DDD4FEE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D0909-7798-42A4-B46B-F4C987A9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92FB9-14BB-452B-A9A4-381CE17C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FC2FA-FB9C-4C0B-AB67-17BD69DB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3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BE4F5-A535-4E59-9225-C0C15DF6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A54A4-73EF-40BF-BB37-1AA1EEFBA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38DFF-3A35-4CD9-9223-CAEF6046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20B31-7367-4D87-8784-5229C10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1D25A-C47A-4782-8F36-0D00B9CC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2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5276-5842-4EC3-B33C-3EC1DCE2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EAA6D-92B6-44A3-A23C-08917BB11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B4B2D-8CF1-4685-83ED-9DDB8E18A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C70FA-C96B-4AD2-8513-90E2BD3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03549-E307-4437-BADE-37F959DA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DDE1B-2E44-4D71-9F92-56EBB37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43A0B-2933-495C-BCD4-E891A6A7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C183D-1A39-415A-8E85-643A87BD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FF47EF-0C66-4F80-ABAE-6C761AF05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45B71E-E113-4F98-BCC0-521D18948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055777-B758-4CF9-BBA4-B71B01F7A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C5E094-CB53-4F03-9478-96E373E0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8D6D32-E20E-47DD-9356-1C52C1AC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31DC46-97A0-49B7-BFDB-E8129209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6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B58E7-92D8-470E-8260-B1E349DF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F81CE-C5D0-4A72-BFC8-1FEE4EE5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2D82EA-0C56-48A8-873A-85121F0B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A5C70-FB0B-4C76-B931-60A13FF1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6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C423F8-5BE0-4436-93C7-707C8378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F60290-40FE-4CF2-B8F7-759F4BF1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2F19A-AD12-43A4-AC85-7AB10EDE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6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65E73-965C-4389-92F9-FF334FA8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4BA11-7F06-46E3-A46D-ACC6C1D47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B6A582-B03F-4A15-8F88-A50E8F859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0E9DB-C7DE-4AA1-9A30-92E73915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850BA-F352-4FD5-86CF-B612608F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71A3FC-F476-4DE5-BC6A-D98466DF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73C14-DF3F-447B-AA16-0730DC89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8D932C-5EA3-4F33-9C91-7C59AAFC2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1D40DE-3E0A-4377-86DA-885516780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A80EE-A7CD-4644-9C7A-AC26BB910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139A2-C021-41D6-99A5-630CFA00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5B9F95-6A1E-4409-B9E3-6FAD552E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97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26DE60-C7BD-46C8-A23E-E30AB011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9E30E-8481-4C86-8D5A-CDB177E52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69001-E198-4DE5-B1A5-3DE171D73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EB844-95FA-4366-A718-6B90DDE8A325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A0959-2764-4EDD-8B6F-69DAF3421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0294C-A112-42C0-B907-52FC44F70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user-th1ow2db3u/video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85378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74050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9EE4A8-2EDB-4493-B668-A041875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90" y="2785052"/>
            <a:ext cx="5547841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9EE4A8-2EDB-4493-B668-A041875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90" y="2785052"/>
            <a:ext cx="5547841" cy="12878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4689B0-8C65-403A-B14E-FE63E798E03F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BFB1FF-22FC-49E0-B276-BEF2F8048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34" y="1232649"/>
            <a:ext cx="3916186" cy="44061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AB4612-9DEA-413D-AF0B-404FC0378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93" y="2058757"/>
            <a:ext cx="4127149" cy="29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1C78FF4-1EBF-4484-9CDA-4684B289E6CC}"/>
              </a:ext>
            </a:extLst>
          </p:cNvPr>
          <p:cNvSpPr/>
          <p:nvPr/>
        </p:nvSpPr>
        <p:spPr>
          <a:xfrm>
            <a:off x="-376517" y="510988"/>
            <a:ext cx="3334870" cy="1192305"/>
          </a:xfrm>
          <a:prstGeom prst="roundRect">
            <a:avLst>
              <a:gd name="adj" fmla="val 99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D4FB1-AD94-4613-B7F9-024D1E699CDC}"/>
              </a:ext>
            </a:extLst>
          </p:cNvPr>
          <p:cNvSpPr txBox="1"/>
          <p:nvPr/>
        </p:nvSpPr>
        <p:spPr>
          <a:xfrm>
            <a:off x="1" y="798619"/>
            <a:ext cx="2823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수업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EA430-6F26-48E2-8B4E-375ECCC1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3" y="2294965"/>
            <a:ext cx="4452604" cy="3575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05888F-ECA9-4893-8973-EA9B4AB8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06" y="2294965"/>
            <a:ext cx="4412061" cy="30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5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DEA430-6F26-48E2-8B4E-375ECCC1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3" y="2294965"/>
            <a:ext cx="4452604" cy="3575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05888F-ECA9-4893-8973-EA9B4AB8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06" y="2294965"/>
            <a:ext cx="4412061" cy="30876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B9AB6-30B9-4B28-83EF-39D7FA2B008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8A8522B-13FA-4968-8D0F-A0C40763E554}"/>
              </a:ext>
            </a:extLst>
          </p:cNvPr>
          <p:cNvSpPr/>
          <p:nvPr/>
        </p:nvSpPr>
        <p:spPr>
          <a:xfrm>
            <a:off x="1734467" y="2680447"/>
            <a:ext cx="3258873" cy="16001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라이브러리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8358C1-3DF4-4243-B431-84E59C1A1668}"/>
              </a:ext>
            </a:extLst>
          </p:cNvPr>
          <p:cNvGrpSpPr/>
          <p:nvPr/>
        </p:nvGrpSpPr>
        <p:grpSpPr>
          <a:xfrm>
            <a:off x="-376517" y="510988"/>
            <a:ext cx="3334870" cy="1192305"/>
            <a:chOff x="-376517" y="510988"/>
            <a:chExt cx="3334870" cy="119230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1C78FF4-1EBF-4484-9CDA-4684B289E6CC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ED4FB1-AD94-4613-B7F9-024D1E699CDC}"/>
                </a:ext>
              </a:extLst>
            </p:cNvPr>
            <p:cNvSpPr txBox="1"/>
            <p:nvPr/>
          </p:nvSpPr>
          <p:spPr>
            <a:xfrm>
              <a:off x="1" y="798619"/>
              <a:ext cx="28149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수업</a:t>
              </a:r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진행</a:t>
              </a: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0938A-1702-4225-89B2-E28636496B32}"/>
              </a:ext>
            </a:extLst>
          </p:cNvPr>
          <p:cNvCxnSpPr/>
          <p:nvPr/>
        </p:nvCxnSpPr>
        <p:spPr>
          <a:xfrm>
            <a:off x="5746376" y="3428998"/>
            <a:ext cx="1434353" cy="0"/>
          </a:xfrm>
          <a:prstGeom prst="straightConnector1">
            <a:avLst/>
          </a:prstGeom>
          <a:ln w="266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0BBA854-4052-4BA2-9B72-9A6B32621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795" y="2159157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3DF44-EF51-4998-B074-4F5AD4F6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515"/>
            <a:ext cx="12192000" cy="4406584"/>
          </a:xfrm>
          <a:prstGeom prst="rect">
            <a:avLst/>
          </a:prstGeom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A2999C-2936-4BB5-A119-AEE2F62B8E93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871949-FFA1-43AD-9D7E-087A612B3EE1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2EB096-0CC3-409C-9509-EFB92C15EE6B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1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B06B02-DAFA-4810-9E98-3D8EC7EB815B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이론</a:t>
            </a:r>
          </a:p>
        </p:txBody>
      </p:sp>
    </p:spTree>
    <p:extLst>
      <p:ext uri="{BB962C8B-B14F-4D97-AF65-F5344CB8AC3E}">
        <p14:creationId xmlns:p14="http://schemas.microsoft.com/office/powerpoint/2010/main" val="3644446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A53E28-F1D6-4601-8173-5A755D7A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661"/>
            <a:ext cx="12192000" cy="46385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65DB3E-33B4-4C23-BAB1-4656BCB44E6E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617E1CC-A7E0-4BF2-9015-765D4A7F540C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D29BC5-1C0D-4E60-A27B-6BB4ABBB89A3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2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5817F2-3F7F-40E3-8E58-3C5D747557F2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 : 1 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채팅서버</a:t>
            </a:r>
          </a:p>
        </p:txBody>
      </p:sp>
    </p:spTree>
    <p:extLst>
      <p:ext uri="{BB962C8B-B14F-4D97-AF65-F5344CB8AC3E}">
        <p14:creationId xmlns:p14="http://schemas.microsoft.com/office/powerpoint/2010/main" val="236908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99C95-A190-4F21-8C45-DFD8CBA3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82" y="1660188"/>
            <a:ext cx="10963836" cy="50132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DE8C0D7-72A1-45EA-913D-699279EDA518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0D57EA4-B060-4E7F-B9FF-1FF765CC9590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1F61C3-4BF9-43E6-BB8D-EDA09C35E4C4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3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CC2FBA-7EFF-45C4-9885-455C235425C4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이론</a:t>
            </a:r>
          </a:p>
        </p:txBody>
      </p:sp>
    </p:spTree>
    <p:extLst>
      <p:ext uri="{BB962C8B-B14F-4D97-AF65-F5344CB8AC3E}">
        <p14:creationId xmlns:p14="http://schemas.microsoft.com/office/powerpoint/2010/main" val="36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73CF58E0-AA4F-437D-9BDB-36FF341B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59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2E9BA5-DAA5-4C97-8746-68ECF145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" y="1645298"/>
            <a:ext cx="11636189" cy="49934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C0A2EFE-14AE-4069-8C0A-4B676725983F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00306D1-C873-4769-A0F5-9FF15CFBC10D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09F8F4-9B5A-46EE-B79B-E6BD9E803EA6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4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66E862-0819-411A-8F24-5B8BDF36EBFC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282362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80279F-5B74-491A-976A-06898193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041"/>
            <a:ext cx="12192000" cy="461120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45647C6-F6DD-49D5-823E-3317A1EF3F71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0394D2B-9C25-4477-884A-3B4E29C71530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34C4EF-3F0B-4D10-8813-642A0598CB5A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5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420BCE-E108-490B-86E0-9D5B1B986E58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 : n 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채팅서버</a:t>
            </a:r>
          </a:p>
        </p:txBody>
      </p:sp>
    </p:spTree>
    <p:extLst>
      <p:ext uri="{BB962C8B-B14F-4D97-AF65-F5344CB8AC3E}">
        <p14:creationId xmlns:p14="http://schemas.microsoft.com/office/powerpoint/2010/main" val="328150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5773B7-85DE-401A-B13F-170FDC28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509"/>
            <a:ext cx="12192000" cy="508908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E8FE1-ECA6-4B91-A6C7-62E59D3AC4BD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63FFD93-41B7-4337-8A37-76444665F625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1FE4E-27DF-4566-A258-A2CD162C5982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3D536F-5C1B-459E-82F5-CB78E40E0561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제작</a:t>
            </a:r>
          </a:p>
        </p:txBody>
      </p:sp>
    </p:spTree>
    <p:extLst>
      <p:ext uri="{BB962C8B-B14F-4D97-AF65-F5344CB8AC3E}">
        <p14:creationId xmlns:p14="http://schemas.microsoft.com/office/powerpoint/2010/main" val="357450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E8FE1-ECA6-4B91-A6C7-62E59D3AC4BD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63FFD93-41B7-4337-8A37-76444665F625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1FE4E-27DF-4566-A258-A2CD162C5982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3D536F-5C1B-459E-82F5-CB78E40E0561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예제１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E4254-D491-4457-B393-C4A67883B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44" y="1581594"/>
            <a:ext cx="10037711" cy="507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05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2FB896A-3286-4172-8DCA-5B0F023C7057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139BB05-D7ED-4DF8-9A2C-A0D93BA136CB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20F4A2-5B2B-4852-A03B-23960D669929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5D6A58-B671-405D-B5CA-1987E0BC2B94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예제２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4E6D73-9BE0-4B7A-B9F9-F06A2D93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5" y="1496339"/>
            <a:ext cx="10207010" cy="52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05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C28E89A-9B2F-4441-97B7-9683A3450A25}"/>
              </a:ext>
            </a:extLst>
          </p:cNvPr>
          <p:cNvGrpSpPr/>
          <p:nvPr/>
        </p:nvGrpSpPr>
        <p:grpSpPr>
          <a:xfrm>
            <a:off x="-242047" y="219270"/>
            <a:ext cx="4733365" cy="1288521"/>
            <a:chOff x="-376517" y="510988"/>
            <a:chExt cx="3334870" cy="128852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F50A8E9-F0E8-4230-A1DA-1184CFED599B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0B42C6-5956-445F-8873-0A01B98E8C0B}"/>
                </a:ext>
              </a:extLst>
            </p:cNvPr>
            <p:cNvSpPr txBox="1"/>
            <p:nvPr/>
          </p:nvSpPr>
          <p:spPr>
            <a:xfrm>
              <a:off x="-165583" y="599180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멀티플레이어</a:t>
              </a:r>
              <a:endParaRPr lang="en-US" altLang="ko-KR" sz="36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개발</a:t>
              </a:r>
            </a:p>
          </p:txBody>
        </p:sp>
      </p:grpSp>
      <p:pic>
        <p:nvPicPr>
          <p:cNvPr id="7" name="Picture 2" descr="얼티밋 치킨 홀스 공방 탐방 초회플 (Ultimate Chicken Horse) 16.11.10 - YouTube">
            <a:extLst>
              <a:ext uri="{FF2B5EF4-FFF2-40B4-BE49-F238E27FC236}">
                <a16:creationId xmlns:a16="http://schemas.microsoft.com/office/drawing/2014/main" id="{48F7E5B7-80BA-4FC5-AED8-0C0C3C51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51" y="2063163"/>
            <a:ext cx="4205159" cy="23654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BB3499-88B9-4563-9E72-F94E5DFA2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93" y="3868436"/>
            <a:ext cx="4207484" cy="23654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26" name="Picture 2" descr="뿌요뿌요 e스포츠">
            <a:extLst>
              <a:ext uri="{FF2B5EF4-FFF2-40B4-BE49-F238E27FC236}">
                <a16:creationId xmlns:a16="http://schemas.microsoft.com/office/drawing/2014/main" id="{46DDD37E-D4B7-4415-92C0-485E05D41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83" y="2063163"/>
            <a:ext cx="4205782" cy="2365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SEH00N/SDLU/raw/main/ServerLecture/ProjectDocuments/Booseong/image.png">
            <a:extLst>
              <a:ext uri="{FF2B5EF4-FFF2-40B4-BE49-F238E27FC236}">
                <a16:creationId xmlns:a16="http://schemas.microsoft.com/office/drawing/2014/main" id="{3F4C4461-76DE-4690-B186-BD0AB2A5D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50" y="3864119"/>
            <a:ext cx="4205155" cy="2365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85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515B86-75A2-4C59-9C9E-1DF1CF7160BF}"/>
              </a:ext>
            </a:extLst>
          </p:cNvPr>
          <p:cNvGrpSpPr/>
          <p:nvPr/>
        </p:nvGrpSpPr>
        <p:grpSpPr>
          <a:xfrm>
            <a:off x="-242047" y="219270"/>
            <a:ext cx="4733365" cy="1288521"/>
            <a:chOff x="-376517" y="510988"/>
            <a:chExt cx="3334870" cy="128852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E39471C-2847-4641-A877-7CE9B73CF1AF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76A0A0-C58A-4FE0-8D3F-EB06CB4AA4CB}"/>
                </a:ext>
              </a:extLst>
            </p:cNvPr>
            <p:cNvSpPr txBox="1"/>
            <p:nvPr/>
          </p:nvSpPr>
          <p:spPr>
            <a:xfrm>
              <a:off x="-165583" y="599180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멀티플레이어</a:t>
              </a:r>
              <a:endParaRPr lang="en-US" altLang="ko-KR" sz="36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개발</a:t>
              </a:r>
            </a:p>
          </p:txBody>
        </p:sp>
      </p:grpSp>
      <p:pic>
        <p:nvPicPr>
          <p:cNvPr id="15" name="Picture 12" descr="big nutty on X: &quot;⛳Also made by the games team, Putt Party (previously known  as Putts) is mini golf as an activity. Compete with your friends for the  highest score across different">
            <a:extLst>
              <a:ext uri="{FF2B5EF4-FFF2-40B4-BE49-F238E27FC236}">
                <a16:creationId xmlns:a16="http://schemas.microsoft.com/office/drawing/2014/main" id="{2CD28577-52FC-4C19-A13E-9F72F2DF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87" y="2063163"/>
            <a:ext cx="4206857" cy="236697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github.com/SEH00N/SDLU/raw/main/ServerLecture/ProjectDocuments/Dohee/image.gif">
            <a:extLst>
              <a:ext uri="{FF2B5EF4-FFF2-40B4-BE49-F238E27FC236}">
                <a16:creationId xmlns:a16="http://schemas.microsoft.com/office/drawing/2014/main" id="{DB5AE4C0-9C26-4C1D-8D61-BB9C24E16E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131" y="3864119"/>
            <a:ext cx="4230618" cy="2365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team의 PICO PARK">
            <a:extLst>
              <a:ext uri="{FF2B5EF4-FFF2-40B4-BE49-F238E27FC236}">
                <a16:creationId xmlns:a16="http://schemas.microsoft.com/office/drawing/2014/main" id="{BA77A737-958D-419E-9A90-39BF19CC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074" y="2064738"/>
            <a:ext cx="4127722" cy="2365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github.com/SEH00N/SDLU/raw/main/ServerLecture/ProjectDocuments/Gyumin/image.png">
            <a:extLst>
              <a:ext uri="{FF2B5EF4-FFF2-40B4-BE49-F238E27FC236}">
                <a16:creationId xmlns:a16="http://schemas.microsoft.com/office/drawing/2014/main" id="{ECE121DA-432C-431E-B46C-9ED72A767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57" y="3866071"/>
            <a:ext cx="2365399" cy="2365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216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0" descr="Pong (1972 Atari Arcade Game) - Gameplay (50th Anniversary) - YouTube">
            <a:extLst>
              <a:ext uri="{FF2B5EF4-FFF2-40B4-BE49-F238E27FC236}">
                <a16:creationId xmlns:a16="http://schemas.microsoft.com/office/drawing/2014/main" id="{3161B43C-6BDE-4E06-9160-57011A14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13" y="2063162"/>
            <a:ext cx="4205155" cy="2365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s://github.com/SEH00N/SDLU/raw/main/ServerLecture/ProjectDocuments/Jieun/image.png">
            <a:extLst>
              <a:ext uri="{FF2B5EF4-FFF2-40B4-BE49-F238E27FC236}">
                <a16:creationId xmlns:a16="http://schemas.microsoft.com/office/drawing/2014/main" id="{0BCB0AC9-076F-46F4-B800-57966224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84" y="3856714"/>
            <a:ext cx="4198951" cy="237280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F61BB0-068C-43DF-965B-49891C07FD3A}"/>
              </a:ext>
            </a:extLst>
          </p:cNvPr>
          <p:cNvGrpSpPr/>
          <p:nvPr/>
        </p:nvGrpSpPr>
        <p:grpSpPr>
          <a:xfrm>
            <a:off x="-242047" y="219270"/>
            <a:ext cx="4733365" cy="1288521"/>
            <a:chOff x="-376517" y="510988"/>
            <a:chExt cx="3334870" cy="128852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64D0ADA-3A1D-48CB-97FD-B1D670F2A0B6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A27F74-ABF0-467D-9336-7CCC6E5CFFD5}"/>
                </a:ext>
              </a:extLst>
            </p:cNvPr>
            <p:cNvSpPr txBox="1"/>
            <p:nvPr/>
          </p:nvSpPr>
          <p:spPr>
            <a:xfrm>
              <a:off x="-165583" y="599180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멀티플레이어</a:t>
              </a:r>
              <a:endParaRPr lang="en-US" altLang="ko-KR" sz="36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개발</a:t>
              </a:r>
            </a:p>
          </p:txBody>
        </p:sp>
      </p:grpSp>
      <p:pic>
        <p:nvPicPr>
          <p:cNvPr id="9" name="Picture 14" descr="Head Soccer:Amazon.ca:Appstore for Android">
            <a:extLst>
              <a:ext uri="{FF2B5EF4-FFF2-40B4-BE49-F238E27FC236}">
                <a16:creationId xmlns:a16="http://schemas.microsoft.com/office/drawing/2014/main" id="{0A5728CA-AD08-402F-B6BE-7F3EA4D37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7"/>
          <a:stretch/>
        </p:blipFill>
        <p:spPr bwMode="auto">
          <a:xfrm>
            <a:off x="229581" y="2063162"/>
            <a:ext cx="4198955" cy="2365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s://cdn.discordapp.com/attachments/1083395194780659912/1163126441018400949/image.png?ex=653e70e9&amp;is=652bfbe9&amp;hm=a5a5ca91b935aa01a15026369c34a73ae628729d49d3548e975e8fa89f82833e&amp;">
            <a:extLst>
              <a:ext uri="{FF2B5EF4-FFF2-40B4-BE49-F238E27FC236}">
                <a16:creationId xmlns:a16="http://schemas.microsoft.com/office/drawing/2014/main" id="{F1BCD3D7-F7D5-4887-9042-3DD8B99D1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62" y="3864118"/>
            <a:ext cx="4173245" cy="236540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91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F61BB0-068C-43DF-965B-49891C07FD3A}"/>
              </a:ext>
            </a:extLst>
          </p:cNvPr>
          <p:cNvGrpSpPr/>
          <p:nvPr/>
        </p:nvGrpSpPr>
        <p:grpSpPr>
          <a:xfrm>
            <a:off x="-242047" y="219270"/>
            <a:ext cx="4733365" cy="1288521"/>
            <a:chOff x="-376517" y="510988"/>
            <a:chExt cx="3334870" cy="128852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64D0ADA-3A1D-48CB-97FD-B1D670F2A0B6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A27F74-ABF0-467D-9336-7CCC6E5CFFD5}"/>
                </a:ext>
              </a:extLst>
            </p:cNvPr>
            <p:cNvSpPr txBox="1"/>
            <p:nvPr/>
          </p:nvSpPr>
          <p:spPr>
            <a:xfrm>
              <a:off x="-165583" y="599180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멀티플레이어</a:t>
              </a:r>
              <a:endParaRPr lang="en-US" altLang="ko-KR" sz="36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개발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43793-961F-4069-8EB0-8808E578A9D2}"/>
              </a:ext>
            </a:extLst>
          </p:cNvPr>
          <p:cNvSpPr/>
          <p:nvPr/>
        </p:nvSpPr>
        <p:spPr>
          <a:xfrm>
            <a:off x="5420174" y="3429000"/>
            <a:ext cx="13516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atin typeface="태나다체 " panose="02000000000000000000" pitchFamily="2" charset="-127"/>
                <a:ea typeface="태나다체 " panose="02000000000000000000" pitchFamily="2" charset="-127"/>
                <a:hlinkClick r:id="rId2"/>
              </a:rPr>
              <a:t>영상</a:t>
            </a:r>
            <a:r>
              <a:rPr lang="en-US" altLang="ko-KR" sz="4400" dirty="0">
                <a:latin typeface="태나다체 " panose="02000000000000000000" pitchFamily="2" charset="-127"/>
                <a:ea typeface="태나다체 " panose="02000000000000000000" pitchFamily="2" charset="-127"/>
                <a:hlinkClick r:id="rId2"/>
              </a:rPr>
              <a:t>.</a:t>
            </a:r>
            <a:endParaRPr lang="ko-KR" altLang="en-US" sz="4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5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6503B-129B-46FE-A4D2-22B2FB78F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820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E5EF4E1-470E-481E-97DF-F1684B95F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661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648640-D93A-4C0E-AF29-05E551877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3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https://cdn.discordapp.com/attachments/1108192437136003153/1121032873781231666/IMG_2308.png?ex=6538f638&amp;is=65268138&amp;hm=d0c6eda494b6cfec85fe0beaa4f3d718e9587060e643b8c601bca74612e52498&amp;">
            <a:extLst>
              <a:ext uri="{FF2B5EF4-FFF2-40B4-BE49-F238E27FC236}">
                <a16:creationId xmlns:a16="http://schemas.microsoft.com/office/drawing/2014/main" id="{EBD12457-6D93-4F89-A98B-5DCA91BB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5651" r="10357"/>
          <a:stretch/>
        </p:blipFill>
        <p:spPr bwMode="auto">
          <a:xfrm>
            <a:off x="3681635" y="-220727"/>
            <a:ext cx="5101103" cy="77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5B5F1B-89C4-45F2-A276-281DEF2D2326}"/>
              </a:ext>
            </a:extLst>
          </p:cNvPr>
          <p:cNvSpPr/>
          <p:nvPr/>
        </p:nvSpPr>
        <p:spPr>
          <a:xfrm>
            <a:off x="-381000" y="2669751"/>
            <a:ext cx="12954000" cy="151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서버개발노동조합</a:t>
            </a:r>
          </a:p>
        </p:txBody>
      </p:sp>
    </p:spTree>
    <p:extLst>
      <p:ext uri="{BB962C8B-B14F-4D97-AF65-F5344CB8AC3E}">
        <p14:creationId xmlns:p14="http://schemas.microsoft.com/office/powerpoint/2010/main" val="211470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6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5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F5F902-5BBF-43D5-85A3-F0A24A28F4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A8EFE1-3A58-4415-BDBB-CF4B950C0440}"/>
              </a:ext>
            </a:extLst>
          </p:cNvPr>
          <p:cNvSpPr txBox="1"/>
          <p:nvPr/>
        </p:nvSpPr>
        <p:spPr>
          <a:xfrm>
            <a:off x="2951717" y="2921130"/>
            <a:ext cx="6348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서버개발노동조합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DE16ED-D425-4947-8BA5-2878C4C9367F}"/>
              </a:ext>
            </a:extLst>
          </p:cNvPr>
          <p:cNvGrpSpPr/>
          <p:nvPr/>
        </p:nvGrpSpPr>
        <p:grpSpPr>
          <a:xfrm>
            <a:off x="3054305" y="2888595"/>
            <a:ext cx="1563647" cy="901314"/>
            <a:chOff x="6096000" y="2117620"/>
            <a:chExt cx="3127292" cy="1802627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571FAAF-0E3C-4D26-9784-CBFDF276F4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91DA077-D316-440C-8D33-C2C28847B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440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88</Words>
  <Application>Microsoft Office PowerPoint</Application>
  <PresentationFormat>와이드스크린</PresentationFormat>
  <Paragraphs>47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Arial</vt:lpstr>
      <vt:lpstr>배달의민족 주아</vt:lpstr>
      <vt:lpstr>맑은 고딕</vt:lpstr>
      <vt:lpstr>태나다체 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서버개발노동조합</dc:title>
  <dc:creator>user</dc:creator>
  <cp:lastModifiedBy>user</cp:lastModifiedBy>
  <cp:revision>374</cp:revision>
  <dcterms:created xsi:type="dcterms:W3CDTF">2023-10-12T10:14:03Z</dcterms:created>
  <dcterms:modified xsi:type="dcterms:W3CDTF">2023-10-17T04:37:40Z</dcterms:modified>
</cp:coreProperties>
</file>